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1979" r:id="rId3"/>
    <p:sldId id="1980" r:id="rId4"/>
    <p:sldId id="1986" r:id="rId5"/>
    <p:sldId id="1987" r:id="rId6"/>
    <p:sldId id="1988" r:id="rId7"/>
    <p:sldId id="1985" r:id="rId8"/>
    <p:sldId id="1978" r:id="rId9"/>
    <p:sldId id="256" r:id="rId10"/>
    <p:sldId id="1995" r:id="rId11"/>
    <p:sldId id="1994" r:id="rId12"/>
    <p:sldId id="2085" r:id="rId13"/>
    <p:sldId id="2088" r:id="rId14"/>
    <p:sldId id="2089" r:id="rId15"/>
    <p:sldId id="2086" r:id="rId16"/>
    <p:sldId id="2087" r:id="rId17"/>
    <p:sldId id="1993" r:id="rId18"/>
    <p:sldId id="1992" r:id="rId19"/>
    <p:sldId id="1983" r:id="rId20"/>
    <p:sldId id="1982" r:id="rId21"/>
    <p:sldId id="1984" r:id="rId22"/>
    <p:sldId id="1981" r:id="rId23"/>
    <p:sldId id="1990" r:id="rId24"/>
    <p:sldId id="1989" r:id="rId25"/>
    <p:sldId id="19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52B2D-4F82-4F6D-8762-3BDCECDDED93}" v="31" dt="2022-05-25T17:02:38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CA2-94C9-C113-B30D-77ED66FE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61"/>
            <a:ext cx="10515600" cy="1325563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2B42-96D4-F4B2-1A5E-7490CE7C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7"/>
            <a:ext cx="10515600" cy="4830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Targeted proteomics</a:t>
            </a:r>
          </a:p>
          <a:p>
            <a:pPr lvl="1"/>
            <a:r>
              <a:rPr lang="en-US" dirty="0"/>
              <a:t>Con: Small number of preselected targets</a:t>
            </a:r>
          </a:p>
          <a:p>
            <a:pPr lvl="1"/>
            <a:r>
              <a:rPr lang="en-US" dirty="0"/>
              <a:t>Con: Multiplexing samples is hard</a:t>
            </a:r>
          </a:p>
          <a:p>
            <a:pPr lvl="1"/>
            <a:r>
              <a:rPr lang="en-US" dirty="0"/>
              <a:t>Pro: Very sensitive and minimally effected by the presence of a carrier</a:t>
            </a:r>
          </a:p>
          <a:p>
            <a:pPr lvl="1"/>
            <a:r>
              <a:rPr lang="en-US" dirty="0"/>
              <a:t>Pro: No missing data</a:t>
            </a:r>
          </a:p>
          <a:p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Pro: Doesn’t rely on seeing a precursor ion</a:t>
            </a:r>
          </a:p>
          <a:p>
            <a:pPr lvl="1"/>
            <a:r>
              <a:rPr lang="en-US" dirty="0"/>
              <a:t>Pro: No missing data</a:t>
            </a:r>
          </a:p>
          <a:p>
            <a:pPr lvl="1"/>
            <a:r>
              <a:rPr lang="en-US" dirty="0"/>
              <a:t>Pro: No targets need to be preselected</a:t>
            </a:r>
          </a:p>
          <a:p>
            <a:pPr lvl="1"/>
            <a:r>
              <a:rPr lang="en-US" dirty="0"/>
              <a:t>Con: Data analysis complex</a:t>
            </a:r>
          </a:p>
          <a:p>
            <a:pPr lvl="1"/>
            <a:r>
              <a:rPr lang="en-US" dirty="0"/>
              <a:t>Con: Not as sensitive as targeted</a:t>
            </a:r>
          </a:p>
          <a:p>
            <a:pPr lvl="1"/>
            <a:r>
              <a:rPr lang="en-US" dirty="0"/>
              <a:t>Con: Multiplexing hard</a:t>
            </a:r>
          </a:p>
          <a:p>
            <a:pPr lvl="1"/>
            <a:r>
              <a:rPr lang="en-US" dirty="0"/>
              <a:t>Con: Effected by presence of carrier</a:t>
            </a:r>
          </a:p>
        </p:txBody>
      </p:sp>
    </p:spTree>
    <p:extLst>
      <p:ext uri="{BB962C8B-B14F-4D97-AF65-F5344CB8AC3E}">
        <p14:creationId xmlns:p14="http://schemas.microsoft.com/office/powerpoint/2010/main" val="345465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2038350"/>
            <a:ext cx="106825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C9207-0150-8172-17B3-B6B4E039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" y="980733"/>
            <a:ext cx="4820323" cy="4896533"/>
          </a:xfrm>
          <a:prstGeom prst="rect">
            <a:avLst/>
          </a:prstGeom>
        </p:spPr>
      </p:pic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299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million protein molecules per 1 µm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yeast 30 µm</a:t>
            </a:r>
            <a:r>
              <a:rPr lang="en-US" baseline="30000" dirty="0"/>
              <a:t>3 </a:t>
            </a:r>
            <a:r>
              <a:rPr lang="en-US" dirty="0"/>
              <a:t>= 100 million molecules</a:t>
            </a:r>
          </a:p>
          <a:p>
            <a:pPr lvl="1"/>
            <a:r>
              <a:rPr lang="en-US" dirty="0"/>
              <a:t>HeLa 3000 µm</a:t>
            </a:r>
            <a:r>
              <a:rPr lang="en-US" baseline="30000" dirty="0"/>
              <a:t>3 </a:t>
            </a:r>
            <a:r>
              <a:rPr lang="en-US" dirty="0"/>
              <a:t>(~15 µm diameter) = 10 billion molecules … approx. 700 picograms</a:t>
            </a:r>
          </a:p>
          <a:p>
            <a:r>
              <a:rPr lang="en-US" dirty="0"/>
              <a:t>Many people focus on ~10-100 cell regions (7-70 ng)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380</Words>
  <Application>Microsoft Office PowerPoint</Application>
  <PresentationFormat>Widescreen</PresentationFormat>
  <Paragraphs>59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Book Antiqua</vt:lpstr>
      <vt:lpstr>Calibri</vt:lpstr>
      <vt:lpstr>Calibri Light</vt:lpstr>
      <vt:lpstr>Segoe UI Semilight</vt:lpstr>
      <vt:lpstr>Office Theme</vt:lpstr>
      <vt:lpstr>1_Office Theme</vt:lpstr>
      <vt:lpstr>Single Cell and Spatial Proteomics</vt:lpstr>
      <vt:lpstr>Problems with spatial and single cell proteomics?</vt:lpstr>
      <vt:lpstr>PowerPoint Presentation</vt:lpstr>
      <vt:lpstr>PowerPoint Presentation</vt:lpstr>
      <vt:lpstr>PowerPoint Presentation</vt:lpstr>
      <vt:lpstr>Some statistics</vt:lpstr>
      <vt:lpstr>Review: Tandem Mass Tags (TMT)</vt:lpstr>
      <vt:lpstr>PowerPoint Presentation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Struggle with Missing Values Between Batches</vt:lpstr>
      <vt:lpstr>Alternatives</vt:lpstr>
      <vt:lpstr>Flow Cytometry</vt:lpstr>
      <vt:lpstr>Multiplexing with Heavy Metals</vt:lpstr>
      <vt:lpstr>Mass Cytometry</vt:lpstr>
      <vt:lpstr>Multiplexed Ion Beam Imaging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1</cp:revision>
  <dcterms:created xsi:type="dcterms:W3CDTF">2022-05-25T05:10:08Z</dcterms:created>
  <dcterms:modified xsi:type="dcterms:W3CDTF">2022-05-25T17:23:44Z</dcterms:modified>
</cp:coreProperties>
</file>